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67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3EBA42-3DB6-9A60-4230-B67BA95AA6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38DCBE-540F-5DA0-53D5-FBD1A5C3BD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C5968E-D9FC-14C5-7DB0-AE82CB5FE5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908B9-59A3-4FFE-9434-E61705199C67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10C25E-465E-4414-4EA5-DC8D59FE59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9927B3-7B7B-56E3-E6CA-E7C73279F6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3C13E-7BCB-4CBA-AA82-AFA16E7E95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2984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371CFC-E812-D4CA-D37E-4F458B8C9F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BDC226A-104A-EDDE-E70E-0FD66A4A7D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8481B1-AB6B-BAB6-B95E-3305413418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908B9-59A3-4FFE-9434-E61705199C67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703420-1E89-A9B8-3F06-98F5F65641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52A9F1-104C-7D67-E808-924AE9632E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3C13E-7BCB-4CBA-AA82-AFA16E7E95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663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7B02C19-49FA-9B41-8F42-35A858E6D22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B7BE59C-7339-637B-5B38-53874C6FD5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306777-09B7-5AB9-52E3-39E6554498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908B9-59A3-4FFE-9434-E61705199C67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658438-6F42-2446-3875-76C85FECEC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8590E2-8FF1-A975-EAC7-7BFA77DF1C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3C13E-7BCB-4CBA-AA82-AFA16E7E95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6344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84A4D0-AF09-3DEF-DE54-1E4794851A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FF4BDF-DD5A-D8BA-A9FF-AE55B00184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F63224-B0AC-EFB8-9C1F-2891518742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908B9-59A3-4FFE-9434-E61705199C67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CC75AE-0AD1-C4E3-E5E9-DA9CE464C3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D2550B-85C2-277A-4440-4827E0E11B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3C13E-7BCB-4CBA-AA82-AFA16E7E95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2390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20FC5A-1593-B52A-3E80-4D08D08C78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417660-C980-D7F6-CA6B-AAE5ECD31C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DD5E00-6B85-F97F-43C3-E483540F57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908B9-59A3-4FFE-9434-E61705199C67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DBD3A5-FC7E-B520-F216-B01D3A1C8D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DE453C-2277-E218-CD07-4BDE79F50C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3C13E-7BCB-4CBA-AA82-AFA16E7E95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0108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A20837-EB0B-FD2B-DB02-903B4E4065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0D9253-988C-4272-3477-704845CF426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11D951E-DDC8-7A10-09B0-6B65B3732C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85F9F3-B899-429A-9AB2-ADDF57B95E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908B9-59A3-4FFE-9434-E61705199C67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447219-C991-9C00-0DC4-40FCD4A663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392350-891F-1B11-0EE5-0107A5887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3C13E-7BCB-4CBA-AA82-AFA16E7E95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1657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F43583-B0E1-F382-F379-39E5774A7F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71D2C9-DF6C-7617-2AA5-410C0F3C26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06C732F-E114-5325-B2DF-192F42B248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F3056B5-056D-2BD5-D7D6-570761F2E4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B398597-DB04-D131-66FA-2DF9A780711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642D3A3-1DF9-9D9E-FCA2-E1A2B791D5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908B9-59A3-4FFE-9434-E61705199C67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28C5135-DB04-BB63-C1AB-048699D101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D112C33-FD86-262E-BB14-F1212552AA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3C13E-7BCB-4CBA-AA82-AFA16E7E95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5663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D4E2AA-699F-65D7-BDC9-C53203543C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23FA5A4-1437-CCF6-812E-2D644B082F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908B9-59A3-4FFE-9434-E61705199C67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3E728A0-4CFA-D246-3578-FFCC6DFEC5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7CB23A4-FE9C-7A0F-BE4D-FD0F17359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3C13E-7BCB-4CBA-AA82-AFA16E7E95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3319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EE78974-D357-C1A8-CB1C-536C5C00E4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908B9-59A3-4FFE-9434-E61705199C67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B28EF75-E100-3F59-ADC1-3F15241E1E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DFF09E-18FC-5E55-0683-C9B7AC2F3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3C13E-7BCB-4CBA-AA82-AFA16E7E95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6697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349AF2-B629-15D3-058A-4B3A008CB1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03A82D-F405-8721-CFDA-AFB4920F57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142268-B1A4-C320-ECBE-4F718F1DDF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8F730F-712A-2991-5256-81B3861123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908B9-59A3-4FFE-9434-E61705199C67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F12003-6DD0-BB09-232D-467655D8F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F01827-8895-9C00-E47E-2F0A281486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3C13E-7BCB-4CBA-AA82-AFA16E7E95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0576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3718DE-4B4F-4BB3-71F8-D5D1987E12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3764155-8760-29FC-849A-183CC8603F1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588223-A362-AB10-B58E-4E627241EA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E6C574-36FF-3E41-040D-A24EF2BF68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908B9-59A3-4FFE-9434-E61705199C67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055693-5D59-2250-ED81-6E46C8234F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EDD3056-703C-4ED1-0385-681EEE0F46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3C13E-7BCB-4CBA-AA82-AFA16E7E95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3603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5B7439E-64AE-B7DC-12EB-26EADC92C5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3E0436-607D-1920-9074-B7AABDB9E8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6F3567-4C15-3780-F470-69510FF1BE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A908B9-59A3-4FFE-9434-E61705199C67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E6BDE2-0D6D-7D34-5940-67EF5602D9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20970B-76B4-0D95-4088-926F7DB138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73C13E-7BCB-4CBA-AA82-AFA16E7E95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6239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Full Focus TA Reviews Supervisor">
            <a:hlinkClick r:id="" action="ppaction://media"/>
            <a:extLst>
              <a:ext uri="{FF2B5EF4-FFF2-40B4-BE49-F238E27FC236}">
                <a16:creationId xmlns:a16="http://schemas.microsoft.com/office/drawing/2014/main" id="{BA0652E8-AC03-D033-A0C0-99E26BEB652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697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286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Widescreen</PresentationFormat>
  <Paragraphs>0</Paragraphs>
  <Slides>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Oliver, Lisa</dc:creator>
  <cp:lastModifiedBy>Oliver, Lisa</cp:lastModifiedBy>
  <cp:revision>1</cp:revision>
  <dcterms:created xsi:type="dcterms:W3CDTF">2025-01-15T19:08:44Z</dcterms:created>
  <dcterms:modified xsi:type="dcterms:W3CDTF">2025-01-15T19:09:27Z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ea60d57e-af5b-4752-ac57-3e4f28ca11dc_Enabled">
    <vt:lpwstr>true</vt:lpwstr>
  </property>
  <property fmtid="{D5CDD505-2E9C-101B-9397-08002B2CF9AE}" pid="3" name="MSIP_Label_ea60d57e-af5b-4752-ac57-3e4f28ca11dc_SetDate">
    <vt:lpwstr>2025-01-15T19:09:26Z</vt:lpwstr>
  </property>
  <property fmtid="{D5CDD505-2E9C-101B-9397-08002B2CF9AE}" pid="4" name="MSIP_Label_ea60d57e-af5b-4752-ac57-3e4f28ca11dc_Method">
    <vt:lpwstr>Standard</vt:lpwstr>
  </property>
  <property fmtid="{D5CDD505-2E9C-101B-9397-08002B2CF9AE}" pid="5" name="MSIP_Label_ea60d57e-af5b-4752-ac57-3e4f28ca11dc_Name">
    <vt:lpwstr>ea60d57e-af5b-4752-ac57-3e4f28ca11dc</vt:lpwstr>
  </property>
  <property fmtid="{D5CDD505-2E9C-101B-9397-08002B2CF9AE}" pid="6" name="MSIP_Label_ea60d57e-af5b-4752-ac57-3e4f28ca11dc_SiteId">
    <vt:lpwstr>36da45f1-dd2c-4d1f-af13-5abe46b99921</vt:lpwstr>
  </property>
  <property fmtid="{D5CDD505-2E9C-101B-9397-08002B2CF9AE}" pid="7" name="MSIP_Label_ea60d57e-af5b-4752-ac57-3e4f28ca11dc_ActionId">
    <vt:lpwstr>3f72ac56-d3bf-4563-8759-42c91618c7e7</vt:lpwstr>
  </property>
  <property fmtid="{D5CDD505-2E9C-101B-9397-08002B2CF9AE}" pid="8" name="MSIP_Label_ea60d57e-af5b-4752-ac57-3e4f28ca11dc_ContentBits">
    <vt:lpwstr>0</vt:lpwstr>
  </property>
</Properties>
</file>